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Newton" userId="e365450a-594c-4aa6-9628-d5d01548f9ef" providerId="ADAL" clId="{FF95CBC1-C7DD-4073-A013-ABA87FD9E72D}"/>
    <pc:docChg chg="delSld">
      <pc:chgData name="Dana Newton" userId="e365450a-594c-4aa6-9628-d5d01548f9ef" providerId="ADAL" clId="{FF95CBC1-C7DD-4073-A013-ABA87FD9E72D}" dt="2024-01-18T16:30:30.744" v="0" actId="47"/>
      <pc:docMkLst>
        <pc:docMk/>
      </pc:docMkLst>
      <pc:sldChg chg="del">
        <pc:chgData name="Dana Newton" userId="e365450a-594c-4aa6-9628-d5d01548f9ef" providerId="ADAL" clId="{FF95CBC1-C7DD-4073-A013-ABA87FD9E72D}" dt="2024-01-18T16:30:30.744" v="0" actId="47"/>
        <pc:sldMkLst>
          <pc:docMk/>
          <pc:sldMk cId="3473501512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3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3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8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4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66D4-9752-468D-BDD6-B943862E55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9E75-FAAB-480C-9742-44CBE9BD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hildren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kids running&#10;&#10;Description automatically generated with low confidence">
            <a:extLst>
              <a:ext uri="{FF2B5EF4-FFF2-40B4-BE49-F238E27FC236}">
                <a16:creationId xmlns:a16="http://schemas.microsoft.com/office/drawing/2014/main" id="{34FCE85A-0873-FCEB-2756-8C052539D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72604" y="-118285"/>
            <a:ext cx="6768837" cy="41654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86A627-CD74-D050-6205-A74E461EDF70}"/>
              </a:ext>
            </a:extLst>
          </p:cNvPr>
          <p:cNvSpPr txBox="1"/>
          <p:nvPr/>
        </p:nvSpPr>
        <p:spPr>
          <a:xfrm>
            <a:off x="214605" y="106042"/>
            <a:ext cx="2759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2024-2025 Class Structure</a:t>
            </a:r>
          </a:p>
          <a:p>
            <a:pPr algn="ctr"/>
            <a:r>
              <a:rPr lang="en-US" dirty="0" err="1"/>
              <a:t>McMannen</a:t>
            </a:r>
            <a:r>
              <a:rPr lang="en-US" dirty="0"/>
              <a:t> UMC Preschool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48743EE-E622-01A4-7304-9E9A1EE5C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54" y="106042"/>
            <a:ext cx="1156996" cy="11569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2E722E-D831-6934-92A0-35334DA0123B}"/>
              </a:ext>
            </a:extLst>
          </p:cNvPr>
          <p:cNvSpPr txBox="1"/>
          <p:nvPr/>
        </p:nvSpPr>
        <p:spPr>
          <a:xfrm>
            <a:off x="1940765" y="3429000"/>
            <a:ext cx="54325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Two-Day </a:t>
            </a:r>
            <a:r>
              <a:rPr lang="en-US" b="1" dirty="0"/>
              <a:t>Ones </a:t>
            </a:r>
            <a:r>
              <a:rPr lang="en-US" dirty="0"/>
              <a:t>(Must be one before 12/31/23</a:t>
            </a:r>
          </a:p>
          <a:p>
            <a:pPr algn="ctr"/>
            <a:r>
              <a:rPr lang="en-US" dirty="0"/>
              <a:t>– Tuesday and Thursday - </a:t>
            </a:r>
            <a:r>
              <a:rPr lang="en-US" b="1" dirty="0"/>
              <a:t>$230.00/month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Three-Day </a:t>
            </a:r>
            <a:r>
              <a:rPr lang="en-US" b="1" dirty="0"/>
              <a:t>Twos</a:t>
            </a:r>
            <a:r>
              <a:rPr lang="en-US" dirty="0"/>
              <a:t> (Must be two before August 31, 2024) 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Monday, Wednesday, &amp; Friday - </a:t>
            </a:r>
            <a:r>
              <a:rPr lang="en-US" b="1" dirty="0"/>
              <a:t>$290.00/month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algn="ctr"/>
            <a:r>
              <a:rPr lang="en-US" dirty="0"/>
              <a:t>Five-Day </a:t>
            </a:r>
            <a:r>
              <a:rPr lang="en-US" b="1" dirty="0"/>
              <a:t>Threes</a:t>
            </a:r>
            <a:r>
              <a:rPr lang="en-US" dirty="0"/>
              <a:t> (Must be three before August 31, 2024)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Monday through Friday - </a:t>
            </a:r>
            <a:r>
              <a:rPr lang="en-US" b="1" dirty="0"/>
              <a:t>$395.00/month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Five-Day </a:t>
            </a:r>
            <a:r>
              <a:rPr lang="en-US" b="1" dirty="0"/>
              <a:t>Fours</a:t>
            </a:r>
            <a:r>
              <a:rPr lang="en-US" dirty="0"/>
              <a:t> (Must be four by August 31, 2024)</a:t>
            </a:r>
          </a:p>
          <a:p>
            <a:pPr algn="ctr"/>
            <a:r>
              <a:rPr lang="en-US" dirty="0"/>
              <a:t>- Monday through Friday - </a:t>
            </a:r>
            <a:r>
              <a:rPr lang="en-US" b="1" dirty="0"/>
              <a:t>$395.00/month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81</TotalTime>
  <Words>87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Newton</dc:creator>
  <cp:lastModifiedBy>Dana Newton</cp:lastModifiedBy>
  <cp:revision>2</cp:revision>
  <dcterms:created xsi:type="dcterms:W3CDTF">2023-01-27T16:04:43Z</dcterms:created>
  <dcterms:modified xsi:type="dcterms:W3CDTF">2024-01-18T16:30:41Z</dcterms:modified>
</cp:coreProperties>
</file>